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7"/>
    <a:srgbClr val="469C23"/>
    <a:srgbClr val="E47E00"/>
    <a:srgbClr val="006BB5"/>
    <a:srgbClr val="FAE600"/>
    <a:srgbClr val="92499E"/>
    <a:srgbClr val="00307E"/>
    <a:srgbClr val="376FA7"/>
    <a:srgbClr val="59A6D5"/>
    <a:srgbClr val="7EB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9526" autoAdjust="0"/>
  </p:normalViewPr>
  <p:slideViewPr>
    <p:cSldViewPr snapToGrid="0" snapToObjects="1">
      <p:cViewPr varScale="1">
        <p:scale>
          <a:sx n="98" d="100"/>
          <a:sy n="98" d="100"/>
        </p:scale>
        <p:origin x="-582" y="-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04"/>
    </p:cViewPr>
  </p:sorterViewPr>
  <p:notesViewPr>
    <p:cSldViewPr snapToGrid="0" snapToObjects="1">
      <p:cViewPr varScale="1">
        <p:scale>
          <a:sx n="80" d="100"/>
          <a:sy n="80" d="100"/>
        </p:scale>
        <p:origin x="1242" y="108"/>
      </p:cViewPr>
      <p:guideLst>
        <p:guide orient="horz" pos="3127"/>
        <p:guide pos="2141"/>
      </p:guideLst>
    </p:cSldViewPr>
  </p:notes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BCOUNTONSLD" val="0"/>
</p:tagLst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Ricardo Energy &amp; Environment Template</Template>
  <TotalTime>2246</TotalTime>
  <Pages>1</Pages>
  <Words>2920</Words>
  <Application>Microsoft Office PowerPoint</Application>
  <PresentationFormat>A4 Paper (210x297 mm)</PresentationFormat>
  <Paragraphs>212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Ricardo Template UK-A4</vt:lpstr>
      <vt:lpstr>PowerPoint Presentation</vt:lpstr>
      <vt:lpstr>Overview</vt:lpstr>
      <vt:lpstr>PowerPoint Presentation</vt:lpstr>
      <vt:lpstr>Investment Needs – selected conclusions</vt:lpstr>
      <vt:lpstr>Investment Needs – recommendations</vt:lpstr>
      <vt:lpstr>PowerPoint Presentation</vt:lpstr>
      <vt:lpstr>Mainstreaming – selected conclusions</vt:lpstr>
      <vt:lpstr>Mainstreaming – selected conclusions</vt:lpstr>
      <vt:lpstr>Mainstreaming – selected conclusions</vt:lpstr>
      <vt:lpstr>Mainstreaming – selected conclusions</vt:lpstr>
      <vt:lpstr>Mainstreaming - Recommendations</vt:lpstr>
      <vt:lpstr>Mainstreaming - Recommendations</vt:lpstr>
      <vt:lpstr>Mainstreaming - Recommendations</vt:lpstr>
      <vt:lpstr>PowerPoint Presentation</vt:lpstr>
      <vt:lpstr>Input tracking – selected conclusions</vt:lpstr>
      <vt:lpstr>Input tracking – selected recommendations</vt:lpstr>
      <vt:lpstr>PowerPoint Presentation</vt:lpstr>
      <vt:lpstr>Output tracking – selected conclusions</vt:lpstr>
      <vt:lpstr>Output tracking – selected recommendations</vt:lpstr>
      <vt:lpstr>Output tracking – selected recommendations</vt:lpstr>
      <vt:lpstr>PowerPoint Presentation</vt:lpstr>
      <vt:lpstr>Results tracking – selected conclusions</vt:lpstr>
      <vt:lpstr>Results tracking – selected conclusions</vt:lpstr>
      <vt:lpstr>Results tracking – selected recommendations</vt:lpstr>
      <vt:lpstr>PowerPoint Presentation</vt:lpstr>
      <vt:lpstr>Transparency and reporting – selected conclusions</vt:lpstr>
      <vt:lpstr>Transparency and reporting – selected conclusions</vt:lpstr>
      <vt:lpstr>Transparency and reporting – selected recommendations</vt:lpstr>
      <vt:lpstr>Further reading</vt:lpstr>
      <vt:lpstr>PowerPoint Presentation</vt:lpstr>
    </vt:vector>
  </TitlesOfParts>
  <Company>Ricardo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Mylvaganam, Arani</dc:creator>
  <cp:lastModifiedBy>CABUZEL Thierry (CLIMA)</cp:lastModifiedBy>
  <cp:revision>146</cp:revision>
  <cp:lastPrinted>2017-02-06T17:32:38Z</cp:lastPrinted>
  <dcterms:created xsi:type="dcterms:W3CDTF">2016-04-27T12:50:03Z</dcterms:created>
  <dcterms:modified xsi:type="dcterms:W3CDTF">2017-12-07T11:39:01Z</dcterms:modified>
  <cp:version>2014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i4>2</vt:i4>
  </property>
  <property fmtid="{D5CDD505-2E9C-101B-9397-08002B2CF9AE}" pid="3" name="Date completed">
    <vt:filetime>2012-02-20T00:00:00Z</vt:filetime>
  </property>
</Properties>
</file>